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4" r:id="rId1"/>
    <p:sldMasterId id="2147484119" r:id="rId2"/>
    <p:sldMasterId id="2147484134" r:id="rId3"/>
    <p:sldMasterId id="2147484149" r:id="rId4"/>
    <p:sldMasterId id="2147484326" r:id="rId5"/>
    <p:sldMasterId id="2147484367" r:id="rId6"/>
  </p:sldMasterIdLst>
  <p:notesMasterIdLst>
    <p:notesMasterId r:id="rId17"/>
  </p:notesMasterIdLst>
  <p:sldIdLst>
    <p:sldId id="497" r:id="rId7"/>
    <p:sldId id="498" r:id="rId8"/>
    <p:sldId id="499" r:id="rId9"/>
    <p:sldId id="496" r:id="rId10"/>
    <p:sldId id="500" r:id="rId11"/>
    <p:sldId id="494" r:id="rId12"/>
    <p:sldId id="501" r:id="rId13"/>
    <p:sldId id="502" r:id="rId14"/>
    <p:sldId id="503" r:id="rId15"/>
    <p:sldId id="492" r:id="rId16"/>
  </p:sldIdLst>
  <p:sldSz cx="9144000" cy="5143500" type="screen16x9"/>
  <p:notesSz cx="6808788" cy="9940925"/>
  <p:defaultTextStyle>
    <a:defPPr>
      <a:defRPr lang="ru-RU"/>
    </a:defPPr>
    <a:lvl1pPr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00803" indent="48365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801634" indent="96725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202456" indent="145046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603271" indent="193413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45827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694991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144160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593327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  <p15:guide id="10" orient="horz" pos="1053">
          <p15:clr>
            <a:srgbClr val="A4A3A4"/>
          </p15:clr>
        </p15:guide>
        <p15:guide id="11" pos="299">
          <p15:clr>
            <a:srgbClr val="A4A3A4"/>
          </p15:clr>
        </p15:guide>
        <p15:guide id="12" pos="2157">
          <p15:clr>
            <a:srgbClr val="A4A3A4"/>
          </p15:clr>
        </p15:guide>
        <p15:guide id="13" pos="272">
          <p15:clr>
            <a:srgbClr val="A4A3A4"/>
          </p15:clr>
        </p15:guide>
        <p15:guide id="14" orient="horz" pos="2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648FC4"/>
    <a:srgbClr val="95B3D7"/>
    <a:srgbClr val="31849B"/>
    <a:srgbClr val="73BED3"/>
    <a:srgbClr val="EE686E"/>
    <a:srgbClr val="EF757B"/>
    <a:srgbClr val="0091FE"/>
    <a:srgbClr val="83A5CF"/>
    <a:srgbClr val="699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5501" autoAdjust="0"/>
  </p:normalViewPr>
  <p:slideViewPr>
    <p:cSldViewPr>
      <p:cViewPr varScale="1">
        <p:scale>
          <a:sx n="112" d="100"/>
          <a:sy n="112" d="100"/>
        </p:scale>
        <p:origin x="102" y="168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  <p:guide orient="horz" pos="1053"/>
        <p:guide pos="299"/>
        <p:guide pos="2157"/>
        <p:guide pos="272"/>
        <p:guide orient="horz" pos="2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30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528" cy="496966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 defTabSz="819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670" y="3"/>
            <a:ext cx="2950528" cy="496966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 defTabSz="819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6B16C0-9139-4530-BE82-17881F5AE1AD}" type="datetimeFigureOut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4" tIns="45912" rIns="91824" bIns="4591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3" y="4721980"/>
            <a:ext cx="5447984" cy="4472696"/>
          </a:xfrm>
          <a:prstGeom prst="rect">
            <a:avLst/>
          </a:prstGeom>
        </p:spPr>
        <p:txBody>
          <a:bodyPr vert="horz" lIns="91824" tIns="45912" rIns="91824" bIns="459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362"/>
            <a:ext cx="2950528" cy="496965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 defTabSz="819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670" y="9442362"/>
            <a:ext cx="2950528" cy="496965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 defTabSz="819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AEFFAF-42B2-46AF-9009-8A2332E546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21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803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34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456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3271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4869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5852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6822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7803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9" y="159827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5628" indent="0" algn="ctr">
              <a:buNone/>
              <a:defRPr/>
            </a:lvl2pPr>
            <a:lvl3pPr marL="711270" indent="0" algn="ctr">
              <a:buNone/>
              <a:defRPr/>
            </a:lvl3pPr>
            <a:lvl4pPr marL="1066919" indent="0" algn="ctr">
              <a:buNone/>
              <a:defRPr/>
            </a:lvl4pPr>
            <a:lvl5pPr marL="1422557" indent="0" algn="ctr">
              <a:buNone/>
              <a:defRPr/>
            </a:lvl5pPr>
            <a:lvl6pPr marL="1778199" indent="0" algn="ctr">
              <a:buNone/>
              <a:defRPr/>
            </a:lvl6pPr>
            <a:lvl7pPr marL="2133840" indent="0" algn="ctr">
              <a:buNone/>
              <a:defRPr/>
            </a:lvl7pPr>
            <a:lvl8pPr marL="2489477" indent="0" algn="ctr">
              <a:buNone/>
              <a:defRPr/>
            </a:lvl8pPr>
            <a:lvl9pPr marL="284511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7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9" y="36719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9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0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9" y="36719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7" y="159827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5790" indent="0" algn="ctr">
              <a:buNone/>
              <a:defRPr/>
            </a:lvl2pPr>
            <a:lvl3pPr marL="711591" indent="0" algn="ctr">
              <a:buNone/>
              <a:defRPr/>
            </a:lvl3pPr>
            <a:lvl4pPr marL="1067400" indent="0" algn="ctr">
              <a:buNone/>
              <a:defRPr/>
            </a:lvl4pPr>
            <a:lvl5pPr marL="1423199" indent="0" algn="ctr">
              <a:buNone/>
              <a:defRPr/>
            </a:lvl5pPr>
            <a:lvl6pPr marL="1779001" indent="0" algn="ctr">
              <a:buNone/>
              <a:defRPr/>
            </a:lvl6pPr>
            <a:lvl7pPr marL="2134801" indent="0" algn="ctr">
              <a:buNone/>
              <a:defRPr/>
            </a:lvl7pPr>
            <a:lvl8pPr marL="2490599" indent="0" algn="ctr">
              <a:buNone/>
              <a:defRPr/>
            </a:lvl8pPr>
            <a:lvl9pPr marL="284639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1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8" y="330557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5790" indent="0">
              <a:buNone/>
              <a:defRPr sz="1400"/>
            </a:lvl2pPr>
            <a:lvl3pPr marL="711591" indent="0">
              <a:buNone/>
              <a:defRPr sz="1300"/>
            </a:lvl3pPr>
            <a:lvl4pPr marL="1067400" indent="0">
              <a:buNone/>
              <a:defRPr sz="1100"/>
            </a:lvl4pPr>
            <a:lvl5pPr marL="1423199" indent="0">
              <a:buNone/>
              <a:defRPr sz="1100"/>
            </a:lvl5pPr>
            <a:lvl6pPr marL="1779001" indent="0">
              <a:buNone/>
              <a:defRPr sz="1100"/>
            </a:lvl6pPr>
            <a:lvl7pPr marL="2134801" indent="0">
              <a:buNone/>
              <a:defRPr sz="1100"/>
            </a:lvl7pPr>
            <a:lvl8pPr marL="2490599" indent="0">
              <a:buNone/>
              <a:defRPr sz="1100"/>
            </a:lvl8pPr>
            <a:lvl9pPr marL="28463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1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790" indent="0">
              <a:buNone/>
              <a:defRPr sz="1600" b="1"/>
            </a:lvl2pPr>
            <a:lvl3pPr marL="711591" indent="0">
              <a:buNone/>
              <a:defRPr sz="1400" b="1"/>
            </a:lvl3pPr>
            <a:lvl4pPr marL="1067400" indent="0">
              <a:buNone/>
              <a:defRPr sz="1300" b="1"/>
            </a:lvl4pPr>
            <a:lvl5pPr marL="1423199" indent="0">
              <a:buNone/>
              <a:defRPr sz="1300" b="1"/>
            </a:lvl5pPr>
            <a:lvl6pPr marL="1779001" indent="0">
              <a:buNone/>
              <a:defRPr sz="1300" b="1"/>
            </a:lvl6pPr>
            <a:lvl7pPr marL="2134801" indent="0">
              <a:buNone/>
              <a:defRPr sz="1300" b="1"/>
            </a:lvl7pPr>
            <a:lvl8pPr marL="2490599" indent="0">
              <a:buNone/>
              <a:defRPr sz="1300" b="1"/>
            </a:lvl8pPr>
            <a:lvl9pPr marL="284639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790" indent="0">
              <a:buNone/>
              <a:defRPr sz="1600" b="1"/>
            </a:lvl2pPr>
            <a:lvl3pPr marL="711591" indent="0">
              <a:buNone/>
              <a:defRPr sz="1400" b="1"/>
            </a:lvl3pPr>
            <a:lvl4pPr marL="1067400" indent="0">
              <a:buNone/>
              <a:defRPr sz="1300" b="1"/>
            </a:lvl4pPr>
            <a:lvl5pPr marL="1423199" indent="0">
              <a:buNone/>
              <a:defRPr sz="1300" b="1"/>
            </a:lvl5pPr>
            <a:lvl6pPr marL="1779001" indent="0">
              <a:buNone/>
              <a:defRPr sz="1300" b="1"/>
            </a:lvl6pPr>
            <a:lvl7pPr marL="2134801" indent="0">
              <a:buNone/>
              <a:defRPr sz="1300" b="1"/>
            </a:lvl7pPr>
            <a:lvl8pPr marL="2490599" indent="0">
              <a:buNone/>
              <a:defRPr sz="1300" b="1"/>
            </a:lvl8pPr>
            <a:lvl9pPr marL="284639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2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4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16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9" y="20522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5790" indent="0">
              <a:buNone/>
              <a:defRPr sz="1000"/>
            </a:lvl2pPr>
            <a:lvl3pPr marL="711591" indent="0">
              <a:buNone/>
              <a:defRPr sz="800"/>
            </a:lvl3pPr>
            <a:lvl4pPr marL="1067400" indent="0">
              <a:buNone/>
              <a:defRPr sz="700"/>
            </a:lvl4pPr>
            <a:lvl5pPr marL="1423199" indent="0">
              <a:buNone/>
              <a:defRPr sz="700"/>
            </a:lvl5pPr>
            <a:lvl6pPr marL="1779001" indent="0">
              <a:buNone/>
              <a:defRPr sz="700"/>
            </a:lvl6pPr>
            <a:lvl7pPr marL="2134801" indent="0">
              <a:buNone/>
              <a:defRPr sz="700"/>
            </a:lvl7pPr>
            <a:lvl8pPr marL="2490599" indent="0">
              <a:buNone/>
              <a:defRPr sz="700"/>
            </a:lvl8pPr>
            <a:lvl9pPr marL="284639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61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3" y="360037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5790" indent="0">
              <a:buNone/>
              <a:defRPr sz="2300"/>
            </a:lvl2pPr>
            <a:lvl3pPr marL="711591" indent="0">
              <a:buNone/>
              <a:defRPr sz="1900"/>
            </a:lvl3pPr>
            <a:lvl4pPr marL="1067400" indent="0">
              <a:buNone/>
              <a:defRPr sz="1600"/>
            </a:lvl4pPr>
            <a:lvl5pPr marL="1423199" indent="0">
              <a:buNone/>
              <a:defRPr sz="1600"/>
            </a:lvl5pPr>
            <a:lvl6pPr marL="1779001" indent="0">
              <a:buNone/>
              <a:defRPr sz="1600"/>
            </a:lvl6pPr>
            <a:lvl7pPr marL="2134801" indent="0">
              <a:buNone/>
              <a:defRPr sz="1600"/>
            </a:lvl7pPr>
            <a:lvl8pPr marL="2490599" indent="0">
              <a:buNone/>
              <a:defRPr sz="1600"/>
            </a:lvl8pPr>
            <a:lvl9pPr marL="2846398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3" y="402584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5790" indent="0">
              <a:buNone/>
              <a:defRPr sz="1000"/>
            </a:lvl2pPr>
            <a:lvl3pPr marL="711591" indent="0">
              <a:buNone/>
              <a:defRPr sz="800"/>
            </a:lvl3pPr>
            <a:lvl4pPr marL="1067400" indent="0">
              <a:buNone/>
              <a:defRPr sz="700"/>
            </a:lvl4pPr>
            <a:lvl5pPr marL="1423199" indent="0">
              <a:buNone/>
              <a:defRPr sz="700"/>
            </a:lvl5pPr>
            <a:lvl6pPr marL="1779001" indent="0">
              <a:buNone/>
              <a:defRPr sz="700"/>
            </a:lvl6pPr>
            <a:lvl7pPr marL="2134801" indent="0">
              <a:buNone/>
              <a:defRPr sz="700"/>
            </a:lvl7pPr>
            <a:lvl8pPr marL="2490599" indent="0">
              <a:buNone/>
              <a:defRPr sz="700"/>
            </a:lvl8pPr>
            <a:lvl9pPr marL="284639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39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9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55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3" y="36719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3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7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3" y="36719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6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65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2" y="159826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006" indent="0" algn="ctr">
              <a:buNone/>
              <a:defRPr/>
            </a:lvl2pPr>
            <a:lvl3pPr marL="712019" indent="0" algn="ctr">
              <a:buNone/>
              <a:defRPr/>
            </a:lvl3pPr>
            <a:lvl4pPr marL="1068042" indent="0" algn="ctr">
              <a:buNone/>
              <a:defRPr/>
            </a:lvl4pPr>
            <a:lvl5pPr marL="1424055" indent="0" algn="ctr">
              <a:buNone/>
              <a:defRPr/>
            </a:lvl5pPr>
            <a:lvl6pPr marL="1780070" indent="0" algn="ctr">
              <a:buNone/>
              <a:defRPr/>
            </a:lvl6pPr>
            <a:lvl7pPr marL="2136085" indent="0" algn="ctr">
              <a:buNone/>
              <a:defRPr/>
            </a:lvl7pPr>
            <a:lvl8pPr marL="2492097" indent="0" algn="ctr">
              <a:buNone/>
              <a:defRPr/>
            </a:lvl8pPr>
            <a:lvl9pPr marL="28481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6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20" y="330558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2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5628" indent="0">
              <a:buNone/>
              <a:defRPr sz="1400"/>
            </a:lvl2pPr>
            <a:lvl3pPr marL="711270" indent="0">
              <a:buNone/>
              <a:defRPr sz="1300"/>
            </a:lvl3pPr>
            <a:lvl4pPr marL="1066919" indent="0">
              <a:buNone/>
              <a:defRPr sz="1100"/>
            </a:lvl4pPr>
            <a:lvl5pPr marL="1422557" indent="0">
              <a:buNone/>
              <a:defRPr sz="1100"/>
            </a:lvl5pPr>
            <a:lvl6pPr marL="1778199" indent="0">
              <a:buNone/>
              <a:defRPr sz="1100"/>
            </a:lvl6pPr>
            <a:lvl7pPr marL="2133840" indent="0">
              <a:buNone/>
              <a:defRPr sz="1100"/>
            </a:lvl7pPr>
            <a:lvl8pPr marL="2489477" indent="0">
              <a:buNone/>
              <a:defRPr sz="1100"/>
            </a:lvl8pPr>
            <a:lvl9pPr marL="28451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1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4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3" y="330557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006" indent="0">
              <a:buNone/>
              <a:defRPr sz="1400"/>
            </a:lvl2pPr>
            <a:lvl3pPr marL="712019" indent="0">
              <a:buNone/>
              <a:defRPr sz="1300"/>
            </a:lvl3pPr>
            <a:lvl4pPr marL="1068042" indent="0">
              <a:buNone/>
              <a:defRPr sz="1100"/>
            </a:lvl4pPr>
            <a:lvl5pPr marL="1424055" indent="0">
              <a:buNone/>
              <a:defRPr sz="1100"/>
            </a:lvl5pPr>
            <a:lvl6pPr marL="1780070" indent="0">
              <a:buNone/>
              <a:defRPr sz="1100"/>
            </a:lvl6pPr>
            <a:lvl7pPr marL="2136085" indent="0">
              <a:buNone/>
              <a:defRPr sz="1100"/>
            </a:lvl7pPr>
            <a:lvl8pPr marL="2492097" indent="0">
              <a:buNone/>
              <a:defRPr sz="1100"/>
            </a:lvl8pPr>
            <a:lvl9pPr marL="28481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90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59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06" indent="0">
              <a:buNone/>
              <a:defRPr sz="1600" b="1"/>
            </a:lvl2pPr>
            <a:lvl3pPr marL="712019" indent="0">
              <a:buNone/>
              <a:defRPr sz="1400" b="1"/>
            </a:lvl3pPr>
            <a:lvl4pPr marL="1068042" indent="0">
              <a:buNone/>
              <a:defRPr sz="1300" b="1"/>
            </a:lvl4pPr>
            <a:lvl5pPr marL="1424055" indent="0">
              <a:buNone/>
              <a:defRPr sz="1300" b="1"/>
            </a:lvl5pPr>
            <a:lvl6pPr marL="1780070" indent="0">
              <a:buNone/>
              <a:defRPr sz="1300" b="1"/>
            </a:lvl6pPr>
            <a:lvl7pPr marL="2136085" indent="0">
              <a:buNone/>
              <a:defRPr sz="1300" b="1"/>
            </a:lvl7pPr>
            <a:lvl8pPr marL="2492097" indent="0">
              <a:buNone/>
              <a:defRPr sz="1300" b="1"/>
            </a:lvl8pPr>
            <a:lvl9pPr marL="28481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06" indent="0">
              <a:buNone/>
              <a:defRPr sz="1600" b="1"/>
            </a:lvl2pPr>
            <a:lvl3pPr marL="712019" indent="0">
              <a:buNone/>
              <a:defRPr sz="1400" b="1"/>
            </a:lvl3pPr>
            <a:lvl4pPr marL="1068042" indent="0">
              <a:buNone/>
              <a:defRPr sz="1300" b="1"/>
            </a:lvl4pPr>
            <a:lvl5pPr marL="1424055" indent="0">
              <a:buNone/>
              <a:defRPr sz="1300" b="1"/>
            </a:lvl5pPr>
            <a:lvl6pPr marL="1780070" indent="0">
              <a:buNone/>
              <a:defRPr sz="1300" b="1"/>
            </a:lvl6pPr>
            <a:lvl7pPr marL="2136085" indent="0">
              <a:buNone/>
              <a:defRPr sz="1300" b="1"/>
            </a:lvl7pPr>
            <a:lvl8pPr marL="2492097" indent="0">
              <a:buNone/>
              <a:defRPr sz="1300" b="1"/>
            </a:lvl8pPr>
            <a:lvl9pPr marL="28481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33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48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6" y="20520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006" indent="0">
              <a:buNone/>
              <a:defRPr sz="1000"/>
            </a:lvl2pPr>
            <a:lvl3pPr marL="712019" indent="0">
              <a:buNone/>
              <a:defRPr sz="800"/>
            </a:lvl3pPr>
            <a:lvl4pPr marL="1068042" indent="0">
              <a:buNone/>
              <a:defRPr sz="700"/>
            </a:lvl4pPr>
            <a:lvl5pPr marL="1424055" indent="0">
              <a:buNone/>
              <a:defRPr sz="700"/>
            </a:lvl5pPr>
            <a:lvl6pPr marL="1780070" indent="0">
              <a:buNone/>
              <a:defRPr sz="700"/>
            </a:lvl6pPr>
            <a:lvl7pPr marL="2136085" indent="0">
              <a:buNone/>
              <a:defRPr sz="700"/>
            </a:lvl7pPr>
            <a:lvl8pPr marL="2492097" indent="0">
              <a:buNone/>
              <a:defRPr sz="700"/>
            </a:lvl8pPr>
            <a:lvl9pPr marL="284810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86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3" y="360036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006" indent="0">
              <a:buNone/>
              <a:defRPr sz="2300"/>
            </a:lvl2pPr>
            <a:lvl3pPr marL="712019" indent="0">
              <a:buNone/>
              <a:defRPr sz="1900"/>
            </a:lvl3pPr>
            <a:lvl4pPr marL="1068042" indent="0">
              <a:buNone/>
              <a:defRPr sz="1600"/>
            </a:lvl4pPr>
            <a:lvl5pPr marL="1424055" indent="0">
              <a:buNone/>
              <a:defRPr sz="1600"/>
            </a:lvl5pPr>
            <a:lvl6pPr marL="1780070" indent="0">
              <a:buNone/>
              <a:defRPr sz="1600"/>
            </a:lvl6pPr>
            <a:lvl7pPr marL="2136085" indent="0">
              <a:buNone/>
              <a:defRPr sz="1600"/>
            </a:lvl7pPr>
            <a:lvl8pPr marL="2492097" indent="0">
              <a:buNone/>
              <a:defRPr sz="1600"/>
            </a:lvl8pPr>
            <a:lvl9pPr marL="2848109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3" y="402584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006" indent="0">
              <a:buNone/>
              <a:defRPr sz="1000"/>
            </a:lvl2pPr>
            <a:lvl3pPr marL="712019" indent="0">
              <a:buNone/>
              <a:defRPr sz="800"/>
            </a:lvl3pPr>
            <a:lvl4pPr marL="1068042" indent="0">
              <a:buNone/>
              <a:defRPr sz="700"/>
            </a:lvl4pPr>
            <a:lvl5pPr marL="1424055" indent="0">
              <a:buNone/>
              <a:defRPr sz="700"/>
            </a:lvl5pPr>
            <a:lvl6pPr marL="1780070" indent="0">
              <a:buNone/>
              <a:defRPr sz="700"/>
            </a:lvl6pPr>
            <a:lvl7pPr marL="2136085" indent="0">
              <a:buNone/>
              <a:defRPr sz="700"/>
            </a:lvl7pPr>
            <a:lvl8pPr marL="2492097" indent="0">
              <a:buNone/>
              <a:defRPr sz="700"/>
            </a:lvl8pPr>
            <a:lvl9pPr marL="284810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7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8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9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2" y="36719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2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12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2" y="36719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69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75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0" y="159826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6726" indent="0" algn="ctr">
              <a:buNone/>
              <a:defRPr/>
            </a:lvl2pPr>
            <a:lvl3pPr marL="713449" indent="0" algn="ctr">
              <a:buNone/>
              <a:defRPr/>
            </a:lvl3pPr>
            <a:lvl4pPr marL="1070195" indent="0" algn="ctr">
              <a:buNone/>
              <a:defRPr/>
            </a:lvl4pPr>
            <a:lvl5pPr marL="1426925" indent="0" algn="ctr">
              <a:buNone/>
              <a:defRPr/>
            </a:lvl5pPr>
            <a:lvl6pPr marL="1783655" indent="0" algn="ctr">
              <a:buNone/>
              <a:defRPr/>
            </a:lvl6pPr>
            <a:lvl7pPr marL="2140387" indent="0" algn="ctr">
              <a:buNone/>
              <a:defRPr/>
            </a:lvl7pPr>
            <a:lvl8pPr marL="2497118" indent="0" algn="ctr">
              <a:buNone/>
              <a:defRPr/>
            </a:lvl8pPr>
            <a:lvl9pPr marL="285385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6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35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1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726" indent="0">
              <a:buNone/>
              <a:defRPr sz="1400"/>
            </a:lvl2pPr>
            <a:lvl3pPr marL="713449" indent="0">
              <a:buNone/>
              <a:defRPr sz="1300"/>
            </a:lvl3pPr>
            <a:lvl4pPr marL="1070195" indent="0">
              <a:buNone/>
              <a:defRPr sz="1100"/>
            </a:lvl4pPr>
            <a:lvl5pPr marL="1426925" indent="0">
              <a:buNone/>
              <a:defRPr sz="1100"/>
            </a:lvl5pPr>
            <a:lvl6pPr marL="1783655" indent="0">
              <a:buNone/>
              <a:defRPr sz="1100"/>
            </a:lvl6pPr>
            <a:lvl7pPr marL="2140387" indent="0">
              <a:buNone/>
              <a:defRPr sz="1100"/>
            </a:lvl7pPr>
            <a:lvl8pPr marL="2497118" indent="0">
              <a:buNone/>
              <a:defRPr sz="1100"/>
            </a:lvl8pPr>
            <a:lvl9pPr marL="28538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90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7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7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33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26" indent="0">
              <a:buNone/>
              <a:defRPr sz="1600" b="1"/>
            </a:lvl2pPr>
            <a:lvl3pPr marL="713449" indent="0">
              <a:buNone/>
              <a:defRPr sz="1400" b="1"/>
            </a:lvl3pPr>
            <a:lvl4pPr marL="1070195" indent="0">
              <a:buNone/>
              <a:defRPr sz="1300" b="1"/>
            </a:lvl4pPr>
            <a:lvl5pPr marL="1426925" indent="0">
              <a:buNone/>
              <a:defRPr sz="1300" b="1"/>
            </a:lvl5pPr>
            <a:lvl6pPr marL="1783655" indent="0">
              <a:buNone/>
              <a:defRPr sz="1300" b="1"/>
            </a:lvl6pPr>
            <a:lvl7pPr marL="2140387" indent="0">
              <a:buNone/>
              <a:defRPr sz="1300" b="1"/>
            </a:lvl7pPr>
            <a:lvl8pPr marL="2497118" indent="0">
              <a:buNone/>
              <a:defRPr sz="1300" b="1"/>
            </a:lvl8pPr>
            <a:lvl9pPr marL="285385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26" indent="0">
              <a:buNone/>
              <a:defRPr sz="1600" b="1"/>
            </a:lvl2pPr>
            <a:lvl3pPr marL="713449" indent="0">
              <a:buNone/>
              <a:defRPr sz="1400" b="1"/>
            </a:lvl3pPr>
            <a:lvl4pPr marL="1070195" indent="0">
              <a:buNone/>
              <a:defRPr sz="1300" b="1"/>
            </a:lvl4pPr>
            <a:lvl5pPr marL="1426925" indent="0">
              <a:buNone/>
              <a:defRPr sz="1300" b="1"/>
            </a:lvl5pPr>
            <a:lvl6pPr marL="1783655" indent="0">
              <a:buNone/>
              <a:defRPr sz="1300" b="1"/>
            </a:lvl6pPr>
            <a:lvl7pPr marL="2140387" indent="0">
              <a:buNone/>
              <a:defRPr sz="1300" b="1"/>
            </a:lvl7pPr>
            <a:lvl8pPr marL="2497118" indent="0">
              <a:buNone/>
              <a:defRPr sz="1300" b="1"/>
            </a:lvl8pPr>
            <a:lvl9pPr marL="285385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78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28" indent="0">
              <a:buNone/>
              <a:defRPr sz="1600" b="1"/>
            </a:lvl2pPr>
            <a:lvl3pPr marL="711270" indent="0">
              <a:buNone/>
              <a:defRPr sz="1400" b="1"/>
            </a:lvl3pPr>
            <a:lvl4pPr marL="1066919" indent="0">
              <a:buNone/>
              <a:defRPr sz="1300" b="1"/>
            </a:lvl4pPr>
            <a:lvl5pPr marL="1422557" indent="0">
              <a:buNone/>
              <a:defRPr sz="1300" b="1"/>
            </a:lvl5pPr>
            <a:lvl6pPr marL="1778199" indent="0">
              <a:buNone/>
              <a:defRPr sz="1300" b="1"/>
            </a:lvl6pPr>
            <a:lvl7pPr marL="2133840" indent="0">
              <a:buNone/>
              <a:defRPr sz="1300" b="1"/>
            </a:lvl7pPr>
            <a:lvl8pPr marL="2489477" indent="0">
              <a:buNone/>
              <a:defRPr sz="1300" b="1"/>
            </a:lvl8pPr>
            <a:lvl9pPr marL="284511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28" indent="0">
              <a:buNone/>
              <a:defRPr sz="1600" b="1"/>
            </a:lvl2pPr>
            <a:lvl3pPr marL="711270" indent="0">
              <a:buNone/>
              <a:defRPr sz="1400" b="1"/>
            </a:lvl3pPr>
            <a:lvl4pPr marL="1066919" indent="0">
              <a:buNone/>
              <a:defRPr sz="1300" b="1"/>
            </a:lvl4pPr>
            <a:lvl5pPr marL="1422557" indent="0">
              <a:buNone/>
              <a:defRPr sz="1300" b="1"/>
            </a:lvl5pPr>
            <a:lvl6pPr marL="1778199" indent="0">
              <a:buNone/>
              <a:defRPr sz="1300" b="1"/>
            </a:lvl6pPr>
            <a:lvl7pPr marL="2133840" indent="0">
              <a:buNone/>
              <a:defRPr sz="1300" b="1"/>
            </a:lvl7pPr>
            <a:lvl8pPr marL="2489477" indent="0">
              <a:buNone/>
              <a:defRPr sz="1300" b="1"/>
            </a:lvl8pPr>
            <a:lvl9pPr marL="284511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8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3" y="20520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726" indent="0">
              <a:buNone/>
              <a:defRPr sz="900"/>
            </a:lvl2pPr>
            <a:lvl3pPr marL="713449" indent="0">
              <a:buNone/>
              <a:defRPr sz="800"/>
            </a:lvl3pPr>
            <a:lvl4pPr marL="1070195" indent="0">
              <a:buNone/>
              <a:defRPr sz="700"/>
            </a:lvl4pPr>
            <a:lvl5pPr marL="1426925" indent="0">
              <a:buNone/>
              <a:defRPr sz="700"/>
            </a:lvl5pPr>
            <a:lvl6pPr marL="1783655" indent="0">
              <a:buNone/>
              <a:defRPr sz="700"/>
            </a:lvl6pPr>
            <a:lvl7pPr marL="2140387" indent="0">
              <a:buNone/>
              <a:defRPr sz="700"/>
            </a:lvl7pPr>
            <a:lvl8pPr marL="2497118" indent="0">
              <a:buNone/>
              <a:defRPr sz="700"/>
            </a:lvl8pPr>
            <a:lvl9pPr marL="285385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15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9" y="360036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9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726" indent="0">
              <a:buNone/>
              <a:defRPr sz="2200"/>
            </a:lvl2pPr>
            <a:lvl3pPr marL="713449" indent="0">
              <a:buNone/>
              <a:defRPr sz="1900"/>
            </a:lvl3pPr>
            <a:lvl4pPr marL="1070195" indent="0">
              <a:buNone/>
              <a:defRPr sz="1600"/>
            </a:lvl4pPr>
            <a:lvl5pPr marL="1426925" indent="0">
              <a:buNone/>
              <a:defRPr sz="1600"/>
            </a:lvl5pPr>
            <a:lvl6pPr marL="1783655" indent="0">
              <a:buNone/>
              <a:defRPr sz="1600"/>
            </a:lvl6pPr>
            <a:lvl7pPr marL="2140387" indent="0">
              <a:buNone/>
              <a:defRPr sz="1600"/>
            </a:lvl7pPr>
            <a:lvl8pPr marL="2497118" indent="0">
              <a:buNone/>
              <a:defRPr sz="1600"/>
            </a:lvl8pPr>
            <a:lvl9pPr marL="2853850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99" y="402583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726" indent="0">
              <a:buNone/>
              <a:defRPr sz="900"/>
            </a:lvl2pPr>
            <a:lvl3pPr marL="713449" indent="0">
              <a:buNone/>
              <a:defRPr sz="800"/>
            </a:lvl3pPr>
            <a:lvl4pPr marL="1070195" indent="0">
              <a:buNone/>
              <a:defRPr sz="700"/>
            </a:lvl4pPr>
            <a:lvl5pPr marL="1426925" indent="0">
              <a:buNone/>
              <a:defRPr sz="700"/>
            </a:lvl5pPr>
            <a:lvl6pPr marL="1783655" indent="0">
              <a:buNone/>
              <a:defRPr sz="700"/>
            </a:lvl6pPr>
            <a:lvl7pPr marL="2140387" indent="0">
              <a:buNone/>
              <a:defRPr sz="700"/>
            </a:lvl7pPr>
            <a:lvl8pPr marL="2497118" indent="0">
              <a:buNone/>
              <a:defRPr sz="700"/>
            </a:lvl8pPr>
            <a:lvl9pPr marL="285385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42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58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5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69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69" y="1199774"/>
            <a:ext cx="7343979" cy="3627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5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69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4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6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8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9" y="159824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70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4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5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220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8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257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2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4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4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7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7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53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5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90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2" y="20518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1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9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7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7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09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3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3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6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7" y="36717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7" y="1199764"/>
            <a:ext cx="7343979" cy="362733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40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7" y="36717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6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8" y="119976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9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8" y="3064719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49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7" y="367163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487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83C82-2CB0-403B-8A56-3B54E47C14C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2342654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86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6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209" y="3846910"/>
            <a:ext cx="923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97" tIns="39749" rIns="79497" bIns="3974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07" y="1205166"/>
            <a:ext cx="7320689" cy="3621940"/>
          </a:xfrm>
        </p:spPr>
        <p:txBody>
          <a:bodyPr/>
          <a:lstStyle>
            <a:lvl1pPr marL="316328" indent="0">
              <a:buFontTx/>
              <a:buNone/>
              <a:defRPr b="1">
                <a:latin typeface="+mj-lt"/>
              </a:defRPr>
            </a:lvl1pPr>
            <a:lvl2pPr marL="313570" indent="2783">
              <a:defRPr>
                <a:latin typeface="+mj-lt"/>
              </a:defRPr>
            </a:lvl2pPr>
            <a:lvl3pPr marL="547008" indent="-226545">
              <a:tabLst/>
              <a:defRPr>
                <a:latin typeface="+mj-lt"/>
              </a:defRPr>
            </a:lvl3pPr>
            <a:lvl4pPr marL="0" indent="313570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5"/>
            <a:ext cx="7337192" cy="829352"/>
          </a:xfrm>
        </p:spPr>
        <p:txBody>
          <a:bodyPr/>
          <a:lstStyle>
            <a:lvl1pPr marL="0" marR="0" indent="0" defTabSz="907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D0797A-33CF-4BB8-8CCB-9DDB0B488B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6422613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" y="0"/>
            <a:ext cx="9142413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07" y="1205166"/>
            <a:ext cx="7320689" cy="3621940"/>
          </a:xfrm>
        </p:spPr>
        <p:txBody>
          <a:bodyPr/>
          <a:lstStyle>
            <a:lvl1pPr marL="316328" indent="0">
              <a:buFontTx/>
              <a:buNone/>
              <a:defRPr b="1">
                <a:latin typeface="+mj-lt"/>
              </a:defRPr>
            </a:lvl1pPr>
            <a:lvl2pPr marL="316328" indent="0">
              <a:defRPr>
                <a:latin typeface="+mj-lt"/>
              </a:defRPr>
            </a:lvl2pPr>
            <a:lvl3pPr marL="547008" indent="-226545">
              <a:defRPr>
                <a:latin typeface="+mj-lt"/>
              </a:defRPr>
            </a:lvl3pPr>
            <a:lvl4pPr marL="0" indent="313570">
              <a:defRPr>
                <a:latin typeface="+mj-lt"/>
              </a:defRPr>
            </a:lvl4pPr>
            <a:lvl5pPr marL="124874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55" y="375815"/>
            <a:ext cx="7337901" cy="829352"/>
          </a:xfrm>
        </p:spPr>
        <p:txBody>
          <a:bodyPr/>
          <a:lstStyle>
            <a:lvl1pPr marL="0" marR="0" indent="0" defTabSz="907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ED851C-A96E-4531-8813-94A897DC60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119047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98116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9"/>
            <a:ext cx="9142412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9" y="3844768"/>
            <a:ext cx="92392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5" tIns="32202" rIns="64405" bIns="32202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3"/>
            <a:ext cx="7320689" cy="3621940"/>
          </a:xfrm>
        </p:spPr>
        <p:txBody>
          <a:bodyPr/>
          <a:lstStyle>
            <a:lvl1pPr marL="256055" indent="0">
              <a:buFontTx/>
              <a:buNone/>
              <a:defRPr b="1">
                <a:latin typeface="+mj-lt"/>
              </a:defRPr>
            </a:lvl1pPr>
            <a:lvl2pPr marL="253818" indent="2237">
              <a:defRPr>
                <a:latin typeface="+mj-lt"/>
              </a:defRPr>
            </a:lvl2pPr>
            <a:lvl3pPr marL="442783" indent="-183375">
              <a:tabLst/>
              <a:defRPr>
                <a:latin typeface="+mj-lt"/>
              </a:defRPr>
            </a:lvl3pPr>
            <a:lvl4pPr marL="0" indent="253818">
              <a:lnSpc>
                <a:spcPts val="1268"/>
              </a:lnSpc>
              <a:spcBef>
                <a:spcPts val="282"/>
              </a:spcBef>
              <a:defRPr>
                <a:latin typeface="+mj-lt"/>
              </a:defRPr>
            </a:lvl4pPr>
            <a:lvl5pPr>
              <a:lnSpc>
                <a:spcPts val="1268"/>
              </a:lnSpc>
              <a:spcBef>
                <a:spcPts val="28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6179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4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77" y="3846910"/>
            <a:ext cx="923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37" tIns="39869" rIns="79737" bIns="398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87" y="1205166"/>
            <a:ext cx="7320689" cy="3621940"/>
          </a:xfrm>
        </p:spPr>
        <p:txBody>
          <a:bodyPr/>
          <a:lstStyle>
            <a:lvl1pPr marL="317276" indent="0">
              <a:buFontTx/>
              <a:buNone/>
              <a:defRPr b="1">
                <a:latin typeface="+mj-lt"/>
              </a:defRPr>
            </a:lvl1pPr>
            <a:lvl2pPr marL="314512" indent="2783">
              <a:defRPr>
                <a:latin typeface="+mj-lt"/>
              </a:defRPr>
            </a:lvl2pPr>
            <a:lvl3pPr marL="548661" indent="-227225">
              <a:tabLst/>
              <a:defRPr>
                <a:latin typeface="+mj-lt"/>
              </a:defRPr>
            </a:lvl3pPr>
            <a:lvl4pPr marL="0" indent="314512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5"/>
            <a:ext cx="7337192" cy="829352"/>
          </a:xfrm>
        </p:spPr>
        <p:txBody>
          <a:bodyPr/>
          <a:lstStyle>
            <a:lvl1pPr marL="0" marR="0" indent="0" defTabSz="910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1788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D0797A-33CF-4BB8-8CCB-9DDB0B488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822988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6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>
          <a:xfrm>
            <a:off x="457201" y="4767376"/>
            <a:ext cx="2133600" cy="275035"/>
          </a:xfrm>
          <a:prstGeom prst="rect">
            <a:avLst/>
          </a:prstGeom>
        </p:spPr>
        <p:txBody>
          <a:bodyPr/>
          <a:lstStyle>
            <a:lvl1pPr defTabSz="90843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ACA9414-5321-4711-B8C9-9001A58731AE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F52427-FDD2-44CF-A978-F190F05477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>
          <a:xfrm>
            <a:off x="3124203" y="4767376"/>
            <a:ext cx="2895600" cy="275035"/>
          </a:xfrm>
          <a:prstGeom prst="rect">
            <a:avLst/>
          </a:prstGeom>
        </p:spPr>
        <p:txBody>
          <a:bodyPr/>
          <a:lstStyle>
            <a:lvl1pPr defTabSz="90843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57476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91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2" y="20522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1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5628" indent="0">
              <a:buNone/>
              <a:defRPr sz="1000"/>
            </a:lvl2pPr>
            <a:lvl3pPr marL="711270" indent="0">
              <a:buNone/>
              <a:defRPr sz="800"/>
            </a:lvl3pPr>
            <a:lvl4pPr marL="1066919" indent="0">
              <a:buNone/>
              <a:defRPr sz="700"/>
            </a:lvl4pPr>
            <a:lvl5pPr marL="1422557" indent="0">
              <a:buNone/>
              <a:defRPr sz="700"/>
            </a:lvl5pPr>
            <a:lvl6pPr marL="1778199" indent="0">
              <a:buNone/>
              <a:defRPr sz="700"/>
            </a:lvl6pPr>
            <a:lvl7pPr marL="2133840" indent="0">
              <a:buNone/>
              <a:defRPr sz="700"/>
            </a:lvl7pPr>
            <a:lvl8pPr marL="2489477" indent="0">
              <a:buNone/>
              <a:defRPr sz="700"/>
            </a:lvl8pPr>
            <a:lvl9pPr marL="284511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54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6"/>
            <a:ext cx="7320689" cy="3621940"/>
          </a:xfrm>
        </p:spPr>
        <p:txBody>
          <a:bodyPr/>
          <a:lstStyle>
            <a:lvl1pPr marL="247279" indent="0">
              <a:buFontTx/>
              <a:buNone/>
              <a:defRPr b="1">
                <a:latin typeface="+mj-lt"/>
              </a:defRPr>
            </a:lvl1pPr>
            <a:lvl2pPr marL="245119" indent="2160">
              <a:defRPr>
                <a:latin typeface="+mj-lt"/>
              </a:defRPr>
            </a:lvl2pPr>
            <a:lvl3pPr marL="427608" indent="-177090">
              <a:tabLst/>
              <a:defRPr>
                <a:latin typeface="+mj-lt"/>
              </a:defRPr>
            </a:lvl3pPr>
            <a:lvl4pPr marL="0" indent="245119">
              <a:lnSpc>
                <a:spcPts val="1224"/>
              </a:lnSpc>
              <a:spcBef>
                <a:spcPts val="272"/>
              </a:spcBef>
              <a:defRPr>
                <a:latin typeface="+mj-lt"/>
              </a:defRPr>
            </a:lvl4pPr>
            <a:lvl5pPr>
              <a:lnSpc>
                <a:spcPts val="1224"/>
              </a:lnSpc>
              <a:spcBef>
                <a:spcPts val="27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sz="1428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4"/>
            <a:ext cx="7337192" cy="829352"/>
          </a:xfrm>
        </p:spPr>
        <p:txBody>
          <a:bodyPr/>
          <a:lstStyle>
            <a:lvl1pPr marL="0" marR="0" indent="0" defTabSz="7094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673"/>
            </a:lvl1pPr>
          </a:lstStyle>
          <a:p>
            <a:pPr marL="0" marR="0" lvl="0" indent="0" defTabSz="7094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2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9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9" y="360037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5628" indent="0">
              <a:buNone/>
              <a:defRPr sz="2300"/>
            </a:lvl2pPr>
            <a:lvl3pPr marL="711270" indent="0">
              <a:buNone/>
              <a:defRPr sz="1900"/>
            </a:lvl3pPr>
            <a:lvl4pPr marL="1066919" indent="0">
              <a:buNone/>
              <a:defRPr sz="1600"/>
            </a:lvl4pPr>
            <a:lvl5pPr marL="1422557" indent="0">
              <a:buNone/>
              <a:defRPr sz="1600"/>
            </a:lvl5pPr>
            <a:lvl6pPr marL="1778199" indent="0">
              <a:buNone/>
              <a:defRPr sz="1600"/>
            </a:lvl6pPr>
            <a:lvl7pPr marL="2133840" indent="0">
              <a:buNone/>
              <a:defRPr sz="1600"/>
            </a:lvl7pPr>
            <a:lvl8pPr marL="2489477" indent="0">
              <a:buNone/>
              <a:defRPr sz="1600"/>
            </a:lvl8pPr>
            <a:lvl9pPr marL="2845114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9" y="402584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5628" indent="0">
              <a:buNone/>
              <a:defRPr sz="1000"/>
            </a:lvl2pPr>
            <a:lvl3pPr marL="711270" indent="0">
              <a:buNone/>
              <a:defRPr sz="800"/>
            </a:lvl3pPr>
            <a:lvl4pPr marL="1066919" indent="0">
              <a:buNone/>
              <a:defRPr sz="700"/>
            </a:lvl4pPr>
            <a:lvl5pPr marL="1422557" indent="0">
              <a:buNone/>
              <a:defRPr sz="700"/>
            </a:lvl5pPr>
            <a:lvl6pPr marL="1778199" indent="0">
              <a:buNone/>
              <a:defRPr sz="700"/>
            </a:lvl6pPr>
            <a:lvl7pPr marL="2133840" indent="0">
              <a:buNone/>
              <a:defRPr sz="700"/>
            </a:lvl7pPr>
            <a:lvl8pPr marL="2489477" indent="0">
              <a:buNone/>
              <a:defRPr sz="700"/>
            </a:lvl8pPr>
            <a:lvl9pPr marL="284511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0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9" y="367196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9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44" tIns="40572" rIns="81144" bIns="40572" rtlCol="0" anchor="ctr">
            <a:normAutofit/>
          </a:bodyPr>
          <a:lstStyle>
            <a:lvl1pPr algn="ctr" defTabSz="811355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</p:sldLayoutIdLst>
  <p:hf hdr="0" ftr="0" dt="0"/>
  <p:txStyles>
    <p:titleStyle>
      <a:lvl1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628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270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6919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2557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775" indent="-282775" algn="l" defTabSz="811301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775" indent="72859" algn="l" defTabSz="811301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462" indent="-202519" algn="l" defTabSz="81130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4743" indent="-964425" algn="just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312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1952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7589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3234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38873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28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7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1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55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19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84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947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114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3" y="36719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80" tIns="40590" rIns="81180" bIns="40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3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80" tIns="40590" rIns="81180" bIns="40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80" tIns="40590" rIns="81180" bIns="40590" rtlCol="0" anchor="ctr">
            <a:normAutofit/>
          </a:bodyPr>
          <a:lstStyle>
            <a:lvl1pPr algn="ctr" defTabSz="811721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</p:sldLayoutIdLst>
  <p:hf hdr="0" ftr="0" dt="0"/>
  <p:txStyles>
    <p:titleStyle>
      <a:lvl1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790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591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7400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3199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903" indent="-282903" algn="l" defTabSz="811667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903" indent="72892" algn="l" defTabSz="811667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711" indent="-202610" algn="l" defTabSz="8116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5304" indent="-964860" algn="just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815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2615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8413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4218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0019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79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59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740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199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900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480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0599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6398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2" y="367190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28" tIns="40614" rIns="81228" bIns="406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2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28" tIns="40614" rIns="81228" bIns="40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228" tIns="40614" rIns="81228" bIns="40614" rtlCol="0" anchor="ctr">
            <a:normAutofit/>
          </a:bodyPr>
          <a:lstStyle>
            <a:lvl1pPr algn="ctr" defTabSz="812209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</p:sldLayoutIdLst>
  <p:hf hdr="0" ftr="0" dt="0"/>
  <p:txStyles>
    <p:titleStyle>
      <a:lvl1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006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019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042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055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3074" indent="-283074" algn="l" defTabSz="812155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3074" indent="72936" algn="l" defTabSz="81215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5045" indent="-202732" algn="l" defTabSz="81215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053" indent="-965440" algn="just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7487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3500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9513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5530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1547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06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019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042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055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070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085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097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109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69" y="36718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69" y="119977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18"/>
            <a:ext cx="620370" cy="474071"/>
          </a:xfrm>
          <a:prstGeom prst="rect">
            <a:avLst/>
          </a:prstGeom>
        </p:spPr>
        <p:txBody>
          <a:bodyPr vert="horz" lIns="81389" tIns="40695" rIns="81389" bIns="40695" rtlCol="0" anchor="ctr">
            <a:normAutofit/>
          </a:bodyPr>
          <a:lstStyle>
            <a:lvl1pPr algn="ctr" defTabSz="813848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</p:sldLayoutIdLst>
  <p:hf hdr="0" ftr="0" dt="0"/>
  <p:txStyles>
    <p:titleStyle>
      <a:lvl1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726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449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0195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925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3647" indent="-283647" algn="l" defTabSz="813794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3647" indent="73081" algn="l" defTabSz="813794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6155" indent="-203140" algn="l" defTabSz="8137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8562" indent="-967384" algn="just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9733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6469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3200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9931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6663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726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449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019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92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65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0387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7118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850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7" y="36717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7" y="119976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05"/>
            <a:ext cx="620370" cy="474071"/>
          </a:xfrm>
          <a:prstGeom prst="rect">
            <a:avLst/>
          </a:prstGeom>
        </p:spPr>
        <p:txBody>
          <a:bodyPr vert="horz" lIns="81509" tIns="40755" rIns="81509" bIns="40755" rtlCol="0" anchor="ctr">
            <a:normAutofit/>
          </a:bodyPr>
          <a:lstStyle>
            <a:lvl1pPr algn="ctr" defTabSz="815072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</p:sldLayoutIdLst>
  <p:hf hdr="0" ftr="0" dt="0"/>
  <p:txStyles>
    <p:titleStyle>
      <a:lvl1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076" indent="-284076" algn="l" defTabSz="81501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076" indent="73191" algn="l" defTabSz="81501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6989" indent="-203445" algn="l" defTabSz="8150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437" indent="-968838" algn="just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21420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9" y="367196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9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44" tIns="40572" rIns="81144" bIns="40572" rtlCol="0" anchor="ctr">
            <a:normAutofit/>
          </a:bodyPr>
          <a:lstStyle>
            <a:lvl1pPr algn="ctr" defTabSz="811355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C483C82-2CB0-403B-8A56-3B54E47C14C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54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3948" r:id="rId3"/>
    <p:sldLayoutId id="2147483949" r:id="rId4"/>
    <p:sldLayoutId id="2147483959" r:id="rId5"/>
    <p:sldLayoutId id="2147484378" r:id="rId6"/>
    <p:sldLayoutId id="2147484381" r:id="rId7"/>
    <p:sldLayoutId id="2147484385" r:id="rId8"/>
    <p:sldLayoutId id="2147484386" r:id="rId9"/>
    <p:sldLayoutId id="2147484387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628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270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6919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2557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775" indent="-282775" algn="l" defTabSz="811301" rtl="0" eaLnBrk="1" fontAlgn="base" hangingPunct="1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775" indent="72859" algn="l" defTabSz="811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462" indent="-202519" algn="l" defTabSz="811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4743" indent="-964425" algn="just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312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1952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7589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3234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38873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28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7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1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55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19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84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947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114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руглый герб ФН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33" y="612535"/>
            <a:ext cx="1371451" cy="14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88274" y="2139004"/>
            <a:ext cx="6514394" cy="59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32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налоговой службы </a:t>
            </a:r>
          </a:p>
          <a:p>
            <a:pPr algn="ctr">
              <a:spcBef>
                <a:spcPct val="0"/>
              </a:spcBef>
            </a:pPr>
            <a:r>
              <a:rPr lang="ru-RU" sz="1632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г. Севастополю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548" y="3061554"/>
            <a:ext cx="7719496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электронных сервисов при государственной регистрации на сайте ФНС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7062" y="4244093"/>
            <a:ext cx="6612356" cy="65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9582" algn="ctr" defTabSz="771464">
              <a:buClr>
                <a:schemeClr val="hlink"/>
              </a:buClr>
              <a:buSzPct val="80000"/>
            </a:pPr>
            <a:r>
              <a:rPr lang="ru-RU" sz="122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регистрации и учета налогоплательщиков</a:t>
            </a:r>
          </a:p>
          <a:p>
            <a:pPr indent="-289582" algn="ctr" defTabSz="771464">
              <a:buClr>
                <a:schemeClr val="hlink"/>
              </a:buClr>
              <a:buSzPct val="80000"/>
            </a:pPr>
            <a:r>
              <a:rPr lang="ru-RU" sz="122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Гниденко Александра Васильевна</a:t>
            </a:r>
          </a:p>
          <a:p>
            <a:pPr algn="ctr"/>
            <a:r>
              <a:rPr lang="ru-RU" sz="122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23.03.2023</a:t>
            </a:r>
          </a:p>
        </p:txBody>
      </p:sp>
    </p:spTree>
    <p:extLst>
      <p:ext uri="{BB962C8B-B14F-4D97-AF65-F5344CB8AC3E}">
        <p14:creationId xmlns:p14="http://schemas.microsoft.com/office/powerpoint/2010/main" val="37685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339752" y="2643758"/>
            <a:ext cx="38862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+mn-lt"/>
              </a:rPr>
              <a:t>Благодарю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за </a:t>
            </a:r>
            <a:r>
              <a:rPr lang="ru-RU" sz="3200" dirty="0">
                <a:latin typeface="+mn-lt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695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325" y="-18642"/>
            <a:ext cx="7864166" cy="829353"/>
          </a:xfrm>
        </p:spPr>
        <p:txBody>
          <a:bodyPr/>
          <a:lstStyle/>
          <a:p>
            <a:pPr algn="ctr"/>
            <a:r>
              <a:rPr lang="ru-RU" sz="20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Сервисы раздела «Регистрация бизнеса»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5" y="715669"/>
            <a:ext cx="7677820" cy="42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80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325" y="-135498"/>
            <a:ext cx="7864166" cy="829353"/>
          </a:xfrm>
        </p:spPr>
        <p:txBody>
          <a:bodyPr/>
          <a:lstStyle/>
          <a:p>
            <a:pPr algn="ctr"/>
            <a:r>
              <a:rPr lang="ru-RU" sz="2000" kern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Сервис «Создай свой бизнес»</a:t>
            </a:r>
            <a:endParaRPr lang="ru-RU" sz="2000" kern="1200" dirty="0">
              <a:solidFill>
                <a:schemeClr val="accent1">
                  <a:lumMod val="7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25" y="771550"/>
            <a:ext cx="7675844" cy="4150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5" y="555526"/>
            <a:ext cx="7675844" cy="43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5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43501"/>
            <a:ext cx="5905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04044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Сервис «Выбор Типового устава для ООО»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70" y="715268"/>
            <a:ext cx="6048672" cy="4185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70" y="707319"/>
            <a:ext cx="6048672" cy="4185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40" y="707319"/>
            <a:ext cx="6261696" cy="4193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88" y="725192"/>
            <a:ext cx="6730023" cy="41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02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8777" y="343501"/>
            <a:ext cx="7642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04044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Сервис «Государственная регистрация бизнеса онлайн»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2" y="774368"/>
            <a:ext cx="7743041" cy="4101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9" y="771259"/>
            <a:ext cx="7723545" cy="4173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2" y="771259"/>
            <a:ext cx="7733292" cy="4173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9" y="743612"/>
            <a:ext cx="7743043" cy="42012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3" y="743612"/>
            <a:ext cx="7766681" cy="42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56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307331" y="4659342"/>
            <a:ext cx="620370" cy="474071"/>
          </a:xfrm>
        </p:spPr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7532" y="393050"/>
            <a:ext cx="546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04044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документов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04044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виде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1434507"/>
            <a:ext cx="3420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простота, удобство и доступность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0230" y="1948874"/>
            <a:ext cx="4399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экономия материальных средств и времени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0230" y="2463241"/>
            <a:ext cx="474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получить подробные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разъяснения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0230" y="2972424"/>
            <a:ext cx="2334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заявление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ошибок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40" y="3441939"/>
            <a:ext cx="6129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полнота пакета документов для государственной регистрации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0230" y="3911454"/>
            <a:ext cx="3889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минимум отказов, минимальные сроки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41" y="2971862"/>
            <a:ext cx="302114" cy="30687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18" y="1426786"/>
            <a:ext cx="302114" cy="3068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18" y="1948874"/>
            <a:ext cx="302114" cy="30687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18" y="2494152"/>
            <a:ext cx="302114" cy="3068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6" y="3927295"/>
            <a:ext cx="302114" cy="3068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6" y="3451147"/>
            <a:ext cx="302114" cy="30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06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z="1400" smtClean="0"/>
              <a:pPr>
                <a:defRPr/>
              </a:pPr>
              <a:t>7</a:t>
            </a:fld>
            <a:endParaRPr lang="ru-RU" alt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5039" y="2579786"/>
            <a:ext cx="2869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Любой коммерческий УЦ </a:t>
            </a:r>
          </a:p>
          <a:p>
            <a:pPr defTabSz="945947"/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digital.gov.ru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5458" y="1748958"/>
            <a:ext cx="1331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5947"/>
            <a:r>
              <a:rPr lang="ru-RU" sz="1800" b="1" dirty="0">
                <a:solidFill>
                  <a:srgbClr val="1F497D"/>
                </a:solidFill>
                <a:latin typeface="Calibri" panose="020F0502020204030204" pitchFamily="34" charset="0"/>
              </a:rPr>
              <a:t>Получение </a:t>
            </a:r>
            <a:endParaRPr lang="ru-RU" sz="1800" b="1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 defTabSz="945947"/>
            <a:r>
              <a:rPr lang="ru-RU" sz="18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УКЭП </a:t>
            </a:r>
            <a:r>
              <a:rPr lang="ru-RU" sz="1800" b="1" dirty="0">
                <a:solidFill>
                  <a:srgbClr val="1F497D"/>
                </a:solidFill>
                <a:latin typeface="Calibri" panose="020F0502020204030204" pitchFamily="34" charset="0"/>
              </a:rPr>
              <a:t>ФЛ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0592" y="3483332"/>
            <a:ext cx="2140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45947"/>
            <a:r>
              <a:rPr lang="ru-RU" sz="1400" i="1" dirty="0">
                <a:solidFill>
                  <a:prstClr val="black"/>
                </a:solidFill>
                <a:latin typeface="Calibri" panose="020F0502020204030204" pitchFamily="34" charset="0"/>
              </a:rPr>
              <a:t>Затраты</a:t>
            </a:r>
            <a:r>
              <a:rPr lang="ru-RU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: бесплатно - </a:t>
            </a:r>
            <a:endParaRPr lang="ru-RU" sz="14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45947"/>
            <a:r>
              <a:rPr lang="ru-RU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    от </a:t>
            </a:r>
            <a:r>
              <a:rPr lang="en-US" sz="1400" i="1" dirty="0">
                <a:solidFill>
                  <a:prstClr val="black"/>
                </a:solidFill>
                <a:latin typeface="Calibri" panose="020F0502020204030204" pitchFamily="34" charset="0"/>
              </a:rPr>
              <a:t>300</a:t>
            </a:r>
            <a:r>
              <a:rPr lang="ru-RU" sz="1400" i="1" dirty="0">
                <a:solidFill>
                  <a:prstClr val="black"/>
                </a:solidFill>
                <a:latin typeface="Calibri" panose="020F0502020204030204" pitchFamily="34" charset="0"/>
              </a:rPr>
              <a:t> р.                   </a:t>
            </a:r>
          </a:p>
          <a:p>
            <a:pPr defTabSz="945947"/>
            <a:r>
              <a:rPr lang="ru-RU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   + </a:t>
            </a:r>
            <a:r>
              <a:rPr lang="ru-RU" sz="1400" i="1" dirty="0">
                <a:solidFill>
                  <a:prstClr val="black"/>
                </a:solidFill>
                <a:latin typeface="Calibri" panose="020F0502020204030204" pitchFamily="34" charset="0"/>
              </a:rPr>
              <a:t>от 15 мин </a:t>
            </a:r>
            <a:endParaRPr lang="ru-RU" sz="1400" i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45947"/>
            <a:r>
              <a:rPr lang="ru-RU" sz="14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   до </a:t>
            </a:r>
            <a:r>
              <a:rPr lang="ru-RU" sz="1400" i="1" dirty="0">
                <a:solidFill>
                  <a:prstClr val="black"/>
                </a:solidFill>
                <a:latin typeface="Calibri" panose="020F0502020204030204" pitchFamily="34" charset="0"/>
              </a:rPr>
              <a:t>1 раб. </a:t>
            </a:r>
            <a:r>
              <a:rPr lang="ru-RU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дня</a:t>
            </a:r>
            <a:endParaRPr lang="ru-RU" sz="14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6703" y="1687141"/>
            <a:ext cx="40754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ru-RU" sz="1800" b="1" dirty="0">
                <a:solidFill>
                  <a:srgbClr val="1F497D"/>
                </a:solidFill>
                <a:latin typeface="Calibri" panose="020F0502020204030204" pitchFamily="34" charset="0"/>
              </a:rPr>
              <a:t>Государственная </a:t>
            </a:r>
            <a:endParaRPr lang="ru-RU" sz="1800" b="1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defTabSz="945947"/>
            <a:r>
              <a:rPr lang="ru-RU" sz="18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онлайн-регистрация </a:t>
            </a:r>
            <a:r>
              <a:rPr lang="ru-RU" sz="1800" b="1" dirty="0">
                <a:solidFill>
                  <a:srgbClr val="1F497D"/>
                </a:solidFill>
                <a:latin typeface="Calibri" panose="020F0502020204030204" pitchFamily="34" charset="0"/>
              </a:rPr>
              <a:t>бизнеса</a:t>
            </a:r>
            <a:r>
              <a:rPr lang="en-US" sz="1800" b="1" dirty="0">
                <a:solidFill>
                  <a:srgbClr val="1F497D"/>
                </a:solidFill>
                <a:latin typeface="Calibri" panose="020F0502020204030204" pitchFamily="34" charset="0"/>
              </a:rPr>
              <a:t>  nalog.gov.ru</a:t>
            </a:r>
            <a:endParaRPr lang="ru-RU" sz="1800" b="1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defTabSz="945947"/>
            <a:endParaRPr lang="ru-RU" sz="1400" b="1" u="sng" dirty="0">
              <a:solidFill>
                <a:srgbClr val="1F497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9820" y="2589057"/>
            <a:ext cx="2338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заполнить заявление;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52893" y="2815745"/>
            <a:ext cx="406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en-US" sz="1400" dirty="0">
                <a:solidFill>
                  <a:prstClr val="black"/>
                </a:solidFill>
              </a:rPr>
              <a:t>   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выбрать типовой устав;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24" y="3010691"/>
            <a:ext cx="4065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сгенерировать решение  о создании </a:t>
            </a:r>
          </a:p>
          <a:p>
            <a:pPr defTabSz="945947"/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с единственным учредителем;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5524" y="3474898"/>
            <a:ext cx="406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выбор спец режима (по желанию)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5511" y="401994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45947"/>
            <a:r>
              <a:rPr lang="ru-RU" sz="1400" i="1" dirty="0">
                <a:solidFill>
                  <a:prstClr val="black"/>
                </a:solidFill>
                <a:latin typeface="Calibri" panose="020F0502020204030204" pitchFamily="34" charset="0"/>
              </a:rPr>
              <a:t>Затраты: бесплатно  + от 15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22248" y="1752230"/>
            <a:ext cx="1394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5947"/>
            <a:r>
              <a:rPr lang="ru-RU" sz="1800" b="1" dirty="0">
                <a:solidFill>
                  <a:srgbClr val="1F497D"/>
                </a:solidFill>
                <a:latin typeface="Calibri" panose="020F0502020204030204" pitchFamily="34" charset="0"/>
              </a:rPr>
              <a:t>Получение </a:t>
            </a:r>
            <a:endParaRPr lang="ru-RU" sz="1800" b="1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defTabSz="945947"/>
            <a:r>
              <a:rPr lang="ru-RU" sz="18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документов</a:t>
            </a:r>
            <a:endParaRPr lang="ru-RU" sz="1800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5523" y="3726776"/>
            <a:ext cx="406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подписать УКЭП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2297" y="2594110"/>
            <a:ext cx="2316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в электронном 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виде </a:t>
            </a:r>
          </a:p>
          <a:p>
            <a:pPr defTabSz="945947"/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на электронную почту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5838" y="4426324"/>
            <a:ext cx="178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5947"/>
            <a:r>
              <a:rPr lang="ru-RU" sz="1800" b="1" dirty="0">
                <a:solidFill>
                  <a:srgbClr val="1F497D"/>
                </a:solidFill>
                <a:latin typeface="Calibri" panose="020F0502020204030204" pitchFamily="34" charset="0"/>
              </a:rPr>
              <a:t>Преимущества:</a:t>
            </a:r>
            <a:r>
              <a:rPr lang="ru-RU" sz="1400" b="1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15227" y="4466157"/>
            <a:ext cx="3288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экономия 4 000 р + 2 раб. дня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20080" y="4444039"/>
            <a:ext cx="4244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минимизация ошибок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70954" y="4461242"/>
            <a:ext cx="28670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5947"/>
            <a:r>
              <a:rPr 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он-</a:t>
            </a:r>
            <a:r>
              <a:rPr lang="ru-RU" sz="1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лайн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1254319" y="668458"/>
            <a:ext cx="1072786" cy="1035119"/>
          </a:xfrm>
          <a:prstGeom prst="donut">
            <a:avLst>
              <a:gd name="adj" fmla="val 15741"/>
            </a:avLst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5947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5918" y="767457"/>
            <a:ext cx="829309" cy="829309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/>
          </a:bodyPr>
          <a:lstStyle/>
          <a:p>
            <a:pPr defTabSz="945947">
              <a:spcBef>
                <a:spcPct val="0"/>
              </a:spcBef>
            </a:pPr>
            <a:r>
              <a:rPr lang="ru-RU" sz="2400" b="1" dirty="0">
                <a:solidFill>
                  <a:srgbClr val="005AA9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3" name="Кольцо 22"/>
          <p:cNvSpPr/>
          <p:nvPr/>
        </p:nvSpPr>
        <p:spPr>
          <a:xfrm>
            <a:off x="3772505" y="700397"/>
            <a:ext cx="1072786" cy="1035119"/>
          </a:xfrm>
          <a:prstGeom prst="donut">
            <a:avLst>
              <a:gd name="adj" fmla="val 15741"/>
            </a:avLst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5947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9052" y="787014"/>
            <a:ext cx="829309" cy="829309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/>
          </a:bodyPr>
          <a:lstStyle/>
          <a:p>
            <a:pPr defTabSz="945947">
              <a:spcBef>
                <a:spcPct val="0"/>
              </a:spcBef>
            </a:pPr>
            <a:r>
              <a:rPr lang="ru-RU" sz="2400" b="1" dirty="0" smtClean="0">
                <a:solidFill>
                  <a:srgbClr val="005AA9"/>
                </a:solidFill>
                <a:latin typeface="Calibri" panose="020F0502020204030204" pitchFamily="34" charset="0"/>
              </a:rPr>
              <a:t>2</a:t>
            </a:r>
            <a:endParaRPr lang="ru-RU" sz="2400" b="1" dirty="0">
              <a:solidFill>
                <a:srgbClr val="005AA9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6762085" y="751662"/>
            <a:ext cx="1018462" cy="1039194"/>
          </a:xfrm>
          <a:prstGeom prst="donut">
            <a:avLst>
              <a:gd name="adj" fmla="val 15741"/>
            </a:avLst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5947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9786" y="847579"/>
            <a:ext cx="829309" cy="829309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/>
          </a:bodyPr>
          <a:lstStyle/>
          <a:p>
            <a:pPr defTabSz="945947">
              <a:spcBef>
                <a:spcPct val="0"/>
              </a:spcBef>
            </a:pPr>
            <a:r>
              <a:rPr lang="ru-RU" sz="2400" b="1" dirty="0">
                <a:solidFill>
                  <a:srgbClr val="005AA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2628023" y="1887490"/>
            <a:ext cx="342864" cy="28055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47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75" y="4483759"/>
            <a:ext cx="302114" cy="3068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43" y="4520557"/>
            <a:ext cx="253837" cy="2578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97" y="4488651"/>
            <a:ext cx="253837" cy="25783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6550" y="2582051"/>
            <a:ext cx="264284" cy="301257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 lnSpcReduction="10000"/>
          </a:bodyPr>
          <a:lstStyle/>
          <a:p>
            <a:pPr defTabSz="945947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sym typeface="Symbol" panose="05050102010706020507" pitchFamily="18" charset="2"/>
              </a:rPr>
              <a:t></a:t>
            </a:r>
            <a:endParaRPr lang="ru-RU" sz="1400" b="1" dirty="0">
              <a:solidFill>
                <a:srgbClr val="005A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92911" y="2592151"/>
            <a:ext cx="264284" cy="301257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 lnSpcReduction="10000"/>
          </a:bodyPr>
          <a:lstStyle/>
          <a:p>
            <a:pPr defTabSz="945947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sym typeface="Symbol" panose="05050102010706020507" pitchFamily="18" charset="2"/>
              </a:rPr>
              <a:t></a:t>
            </a:r>
            <a:endParaRPr lang="ru-RU" sz="1400" b="1" dirty="0">
              <a:solidFill>
                <a:srgbClr val="005AA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8978" y="2806034"/>
            <a:ext cx="264284" cy="301257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 lnSpcReduction="10000"/>
          </a:bodyPr>
          <a:lstStyle/>
          <a:p>
            <a:pPr defTabSz="945947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sym typeface="Symbol" panose="05050102010706020507" pitchFamily="18" charset="2"/>
              </a:rPr>
              <a:t></a:t>
            </a:r>
            <a:endParaRPr lang="ru-RU" sz="1400" b="1" dirty="0">
              <a:solidFill>
                <a:srgbClr val="005AA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86773" y="3013729"/>
            <a:ext cx="264284" cy="301257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 lnSpcReduction="10000"/>
          </a:bodyPr>
          <a:lstStyle/>
          <a:p>
            <a:pPr defTabSz="945947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sym typeface="Symbol" panose="05050102010706020507" pitchFamily="18" charset="2"/>
              </a:rPr>
              <a:t></a:t>
            </a:r>
            <a:endParaRPr lang="ru-RU" sz="1400" b="1" dirty="0">
              <a:solidFill>
                <a:srgbClr val="005AA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2522" y="3488671"/>
            <a:ext cx="264284" cy="301257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 lnSpcReduction="10000"/>
          </a:bodyPr>
          <a:lstStyle/>
          <a:p>
            <a:pPr defTabSz="945947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sym typeface="Symbol" panose="05050102010706020507" pitchFamily="18" charset="2"/>
              </a:rPr>
              <a:t></a:t>
            </a:r>
            <a:endParaRPr lang="ru-RU" sz="1400" b="1" dirty="0">
              <a:solidFill>
                <a:srgbClr val="005AA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8978" y="3718688"/>
            <a:ext cx="264284" cy="301257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 lnSpcReduction="10000"/>
          </a:bodyPr>
          <a:lstStyle/>
          <a:p>
            <a:pPr defTabSz="945947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sym typeface="Symbol" panose="05050102010706020507" pitchFamily="18" charset="2"/>
              </a:rPr>
              <a:t></a:t>
            </a:r>
            <a:endParaRPr lang="ru-RU" sz="1400" b="1" dirty="0">
              <a:solidFill>
                <a:srgbClr val="005AA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5795" y="2598992"/>
            <a:ext cx="264284" cy="301257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 lnSpcReduction="10000"/>
          </a:bodyPr>
          <a:lstStyle/>
          <a:p>
            <a:pPr defTabSz="945947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sym typeface="Symbol" panose="05050102010706020507" pitchFamily="18" charset="2"/>
              </a:rPr>
              <a:t></a:t>
            </a:r>
            <a:endParaRPr lang="ru-RU" sz="1400" b="1" dirty="0">
              <a:solidFill>
                <a:srgbClr val="005AA9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06309" y="360254"/>
            <a:ext cx="4340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5947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организации за 1 день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613786" y="202605"/>
            <a:ext cx="5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75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575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dirty="0">
              <a:solidFill>
                <a:srgbClr val="575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5805247" y="1734736"/>
            <a:ext cx="342864" cy="28055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0592" y="3133097"/>
            <a:ext cx="2463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через приложение «</a:t>
            </a:r>
            <a:r>
              <a:rPr lang="ru-RU" sz="1400" dirty="0" err="1">
                <a:solidFill>
                  <a:prstClr val="black"/>
                </a:solidFill>
                <a:latin typeface="Calibri" panose="020F0502020204030204" pitchFamily="34" charset="0"/>
              </a:rPr>
              <a:t>Госключ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»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6550" y="3117330"/>
            <a:ext cx="264284" cy="301257"/>
          </a:xfrm>
          <a:prstGeom prst="rect">
            <a:avLst/>
          </a:prstGeom>
        </p:spPr>
        <p:txBody>
          <a:bodyPr vert="horz" wrap="none" lIns="94600" tIns="47300" rIns="94600" bIns="47300" rtlCol="0" anchor="ctr">
            <a:normAutofit lnSpcReduction="10000"/>
          </a:bodyPr>
          <a:lstStyle/>
          <a:p>
            <a:pPr defTabSz="945947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sym typeface="Symbol" panose="05050102010706020507" pitchFamily="18" charset="2"/>
              </a:rPr>
              <a:t></a:t>
            </a:r>
            <a:endParaRPr lang="ru-RU" sz="1400" b="1" dirty="0">
              <a:solidFill>
                <a:srgbClr val="005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04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61365" y="343501"/>
            <a:ext cx="607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04044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Возможности сервиса «Прозрачный бизнес»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0794"/>
            <a:ext cx="7640513" cy="4257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9" y="722461"/>
            <a:ext cx="7666492" cy="4225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8" y="267494"/>
            <a:ext cx="7666493" cy="46805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8" y="915566"/>
            <a:ext cx="7666492" cy="4032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58289"/>
            <a:ext cx="7666491" cy="39457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30843"/>
            <a:ext cx="7848872" cy="42171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6" y="871056"/>
            <a:ext cx="7795178" cy="40769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6" y="858288"/>
            <a:ext cx="7756813" cy="40981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690793"/>
            <a:ext cx="4858179" cy="41852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6" y="819617"/>
            <a:ext cx="7782792" cy="40563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51993"/>
            <a:ext cx="7992888" cy="41626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9617"/>
            <a:ext cx="7920880" cy="41283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" y="717167"/>
            <a:ext cx="7852965" cy="41588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730842"/>
            <a:ext cx="7640513" cy="42435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2" y="778437"/>
            <a:ext cx="7704856" cy="417795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0" y="1207524"/>
            <a:ext cx="7795177" cy="36640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207523"/>
            <a:ext cx="7416826" cy="37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99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8496943" cy="46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7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широкий слайд_тема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10922</TotalTime>
  <Words>216</Words>
  <Application>Microsoft Office PowerPoint</Application>
  <PresentationFormat>Экран (16:9)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10_Present_FNS2012_A4</vt:lpstr>
      <vt:lpstr>11_Present_FNS2012_A4</vt:lpstr>
      <vt:lpstr>12_Present_FNS2012_A4</vt:lpstr>
      <vt:lpstr>13_Present_FNS2012_A4</vt:lpstr>
      <vt:lpstr>14_Present_FNS2012_A4</vt:lpstr>
      <vt:lpstr>широкий слайд_тема</vt:lpstr>
      <vt:lpstr>Презентация PowerPoint</vt:lpstr>
      <vt:lpstr>Сервисы раздела «Регистрация бизнеса»</vt:lpstr>
      <vt:lpstr>Сервис «Создай свой бизнес»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внимание!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Гниденко Александра Васильевна</cp:lastModifiedBy>
  <cp:revision>1689</cp:revision>
  <cp:lastPrinted>2015-10-26T12:36:38Z</cp:lastPrinted>
  <dcterms:created xsi:type="dcterms:W3CDTF">2013-03-25T05:56:00Z</dcterms:created>
  <dcterms:modified xsi:type="dcterms:W3CDTF">2023-03-23T08:08:14Z</dcterms:modified>
</cp:coreProperties>
</file>